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3" r:id="rId5"/>
    <p:sldId id="265" r:id="rId6"/>
    <p:sldId id="266" r:id="rId7"/>
    <p:sldId id="264" r:id="rId8"/>
    <p:sldId id="259" r:id="rId9"/>
    <p:sldId id="260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56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2E513-A694-1B47-A99F-58F78F06E3B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1B3EB-8A5A-5849-9D12-CFC4AD1473B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74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1" dirty="0"/>
              <a:t>pod setup</a:t>
            </a:r>
          </a:p>
          <a:p>
            <a:r>
              <a:rPr lang="en" altLang="ko-KR" b="1" dirty="0"/>
              <a:t>pod </a:t>
            </a:r>
            <a:r>
              <a:rPr lang="en" altLang="ko-KR" b="1" dirty="0" err="1"/>
              <a:t>init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1B3EB-8A5A-5849-9D12-CFC4AD1473B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31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0D89-FC36-2046-8EB9-5395B16C9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DA3A7E-9E3F-9E43-9176-65EDDB62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29879-075A-6446-AA9D-C7E1FBA6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8961A-9E54-DD40-ACA5-CB692C84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43194-91E9-5E4D-A458-0E2A5BDD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238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E548-1927-A84B-ABC8-6CC66C2D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DDDB-D925-184E-9E16-23297093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6464F-E844-9F46-BBA0-29916EE0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84F65-667D-2347-AE72-0AB8E0B5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4C683-5C2A-F941-894D-36FFE682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8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75731-1483-4547-BAE9-1A7D315CE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8BAF24-C8BA-674E-AC9E-4ADE2522F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E1848-8790-654E-961A-C5B24228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66800-736D-3941-983B-18BDA620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8B1E-89BD-9548-8EBD-0A4BF63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80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6B7C7-DBEF-4142-BB09-FA3B5236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6D253-2406-6D43-8850-F8F2FBF6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CD88-502B-0F47-B205-0B19DEED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AABFD-8957-8944-9806-6B039A7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FE242-E2A8-074B-A129-1F79E886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5814-037C-8346-A052-ADD47DCA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EB215-5FB6-0740-AA5F-7C3EA923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32090-C837-1343-B8DE-6C3C10F4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9DECF-8CEF-CF47-BA19-06BBB059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BDC44-C216-F848-A769-66EFE6B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2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E0C03-6143-A54F-98C9-8B326EC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B72C2-6BF4-BE43-8088-E044AE1B4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0925B-A106-5743-9388-F5BBD8E46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D7B3F-0F63-AA40-9315-4B0EA25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D03872-87EC-6844-B9D9-2F6CBAAE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40AA2-A220-3348-9458-2F9EF62F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70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AC03D-6989-EB4B-9281-A87D5686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96196-D675-3042-84B9-C865EC1F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9BE7C-1657-8B41-AD0D-532214A49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1EE1A-5799-8B47-8077-CE8DD8FDA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506DF6-3092-044F-B150-C455CE305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0919C9-1653-834C-93A4-D250E293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BC3D24-DAD9-2642-9168-C2D9B5D4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546AB-5971-0945-A48C-127F7F8A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3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EBFF7-50E0-0A4A-B300-E3B08038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0CFAC-B350-6F48-8732-FA381B03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6F6C2-B235-304F-B1E7-892A995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10369D-EE64-1349-9B5C-F73D3571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98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D28417-280B-6741-B808-47CFC58C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019EAA-AD6A-B140-8650-2A6793E8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E3476-5C5A-5242-8444-7B0BF6F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27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019E-D861-FC40-BBA5-7746881D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47FED-FF28-A24B-AB5F-39E2DB3F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D2E46-1EC0-FC46-9B02-CB1EC9F04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19721-371C-0545-87FC-8FFAE71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DC355-AB30-BF4F-AE44-AB8D6637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9DFF63-46A7-D341-AD9C-A39B15F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8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AAD8D-DB14-EB44-BDD3-B7E17D5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619F4F-CB25-9942-95EB-0E817391B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4F292B-0D21-B64E-8BC1-B4A06BD7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D85FD-0381-A44F-8DC3-9F7E817B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30268-5BD3-744C-BA17-6C18EFD0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E9C1-2E58-A84E-8F63-C63F33CC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9DD7CD-0F71-4E42-9657-35F58459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5201B-A1D1-9E49-8D4D-2EC460A5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3F9B2-7328-E54F-AE0A-894F6A33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F302-5C4D-E641-BFB0-CCED09DE4C9D}" type="datetimeFigureOut">
              <a:rPr kumimoji="1" lang="ko-KR" altLang="en-US" smtClean="0"/>
              <a:t>2018. 11. 6.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02786-E9AC-4F46-A2DB-6491F4003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7D814-C032-014E-9561-3B485E33D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228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4736F99-DF5D-844A-8370-856F404C6E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9CF5EE-04BB-424C-9774-930D0E8C5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E3E8EB-58AA-A741-A287-EF7510AC5336}"/>
                </a:ext>
              </a:extLst>
            </p:cNvPr>
            <p:cNvSpPr/>
            <p:nvPr/>
          </p:nvSpPr>
          <p:spPr>
            <a:xfrm>
              <a:off x="7123815" y="2857167"/>
              <a:ext cx="3571875" cy="2728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891" indent="-342891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CocoaPods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891" indent="-342891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Tabbar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891" indent="-342891">
                <a:lnSpc>
                  <a:spcPct val="150000"/>
                </a:lnSpc>
                <a:buFontTx/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TableView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891" indent="-342891">
                <a:lnSpc>
                  <a:spcPct val="150000"/>
                </a:lnSpc>
                <a:buAutoNum type="arabicPeriod"/>
              </a:pP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891" indent="-342891">
                <a:lnSpc>
                  <a:spcPct val="150000"/>
                </a:lnSpc>
                <a:buAutoNum type="arabicPeriod"/>
              </a:pPr>
              <a:endParaRPr kumimoji="1" lang="en-US" altLang="ko-KR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2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AB7C50-5509-7A4E-9EAF-29250986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1305719"/>
            <a:ext cx="9112965" cy="41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95F139C-C290-FA40-9B93-2E9ACF14BDCD}"/>
              </a:ext>
            </a:extLst>
          </p:cNvPr>
          <p:cNvGrpSpPr/>
          <p:nvPr/>
        </p:nvGrpSpPr>
        <p:grpSpPr>
          <a:xfrm>
            <a:off x="2305285" y="404037"/>
            <a:ext cx="5849887" cy="5380075"/>
            <a:chOff x="646605" y="1285875"/>
            <a:chExt cx="4911233" cy="47148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2195F-0090-3847-A2EE-3A73E615B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138" b="31250"/>
            <a:stretch/>
          </p:blipFill>
          <p:spPr>
            <a:xfrm>
              <a:off x="646605" y="1285875"/>
              <a:ext cx="4911233" cy="4714875"/>
            </a:xfrm>
            <a:prstGeom prst="rect">
              <a:avLst/>
            </a:prstGeom>
          </p:spPr>
        </p:pic>
        <p:sp>
          <p:nvSpPr>
            <p:cNvPr id="5" name="액자 4">
              <a:extLst>
                <a:ext uri="{FF2B5EF4-FFF2-40B4-BE49-F238E27FC236}">
                  <a16:creationId xmlns:a16="http://schemas.microsoft.com/office/drawing/2014/main" id="{0DD3CE42-CD3B-E645-91F2-97B590E12B36}"/>
                </a:ext>
              </a:extLst>
            </p:cNvPr>
            <p:cNvSpPr/>
            <p:nvPr/>
          </p:nvSpPr>
          <p:spPr>
            <a:xfrm>
              <a:off x="3102221" y="3643312"/>
              <a:ext cx="1512642" cy="4286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1351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829A3A-488C-D24C-A761-9E1927471F24}"/>
              </a:ext>
            </a:extLst>
          </p:cNvPr>
          <p:cNvSpPr txBox="1"/>
          <p:nvPr/>
        </p:nvSpPr>
        <p:spPr>
          <a:xfrm>
            <a:off x="574158" y="404037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assets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714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934228-F75C-1E46-B5D5-E9D56025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78" y="390599"/>
            <a:ext cx="7436107" cy="3676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4ECB11-00C6-9444-ABF2-BAA23A3D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1" r="18554"/>
          <a:stretch/>
        </p:blipFill>
        <p:spPr>
          <a:xfrm>
            <a:off x="425840" y="1984376"/>
            <a:ext cx="8106843" cy="4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5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9534A2-76DA-1B43-BD52-A2E7D1A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98" y="988812"/>
            <a:ext cx="8249502" cy="5548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ACFFE-A3E9-A94E-B508-FA3A0ADD649D}"/>
              </a:ext>
            </a:extLst>
          </p:cNvPr>
          <p:cNvSpPr txBox="1"/>
          <p:nvPr/>
        </p:nvSpPr>
        <p:spPr>
          <a:xfrm>
            <a:off x="574158" y="404037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Embed In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398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7BA1A-8F6F-524F-B6CF-55AF74F3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16" y="558258"/>
            <a:ext cx="8726888" cy="5329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EEB76-3759-784B-B9FE-85FD8D93B42B}"/>
              </a:ext>
            </a:extLst>
          </p:cNvPr>
          <p:cNvSpPr txBox="1"/>
          <p:nvPr/>
        </p:nvSpPr>
        <p:spPr>
          <a:xfrm>
            <a:off x="574158" y="404037"/>
            <a:ext cx="231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/>
              <a:t>CocoaPods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44A-99BC-A84D-A6D6-2E590CC72967}"/>
              </a:ext>
            </a:extLst>
          </p:cNvPr>
          <p:cNvSpPr txBox="1"/>
          <p:nvPr/>
        </p:nvSpPr>
        <p:spPr>
          <a:xfrm>
            <a:off x="202019" y="5563267"/>
            <a:ext cx="10187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 err="1"/>
              <a:t>Cocoapods</a:t>
            </a:r>
            <a:r>
              <a:rPr lang="ko-KR" altLang="en-US" dirty="0"/>
              <a:t>는 </a:t>
            </a:r>
            <a:r>
              <a:rPr lang="en" altLang="ko-KR" dirty="0"/>
              <a:t>OS X </a:t>
            </a:r>
            <a:r>
              <a:rPr lang="ko-KR" altLang="en-US" dirty="0"/>
              <a:t>혹은 </a:t>
            </a:r>
            <a:r>
              <a:rPr lang="en" altLang="ko-KR" dirty="0"/>
              <a:t>iOS </a:t>
            </a:r>
            <a:r>
              <a:rPr lang="ko-KR" altLang="en-US" dirty="0"/>
              <a:t>앱을 개발할 때 사용되는 라이브러리 관리를 도와주는 도구입니다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기존에 라이브러리 버전 관리와 라이브러리 중복으로 인한 링크 에러로 골치 아팠던 것을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" altLang="ko-KR" dirty="0" err="1"/>
              <a:t>Cocoapods</a:t>
            </a:r>
            <a:r>
              <a:rPr lang="ko-KR" altLang="en-US" dirty="0"/>
              <a:t>가 해결해 줄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9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E291D2-A239-EC43-B339-BC582C5B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655082"/>
            <a:ext cx="8661400" cy="6057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00E1E7-73B2-A849-AC3A-933BB686C05D}"/>
              </a:ext>
            </a:extLst>
          </p:cNvPr>
          <p:cNvSpPr/>
          <p:nvPr/>
        </p:nvSpPr>
        <p:spPr>
          <a:xfrm>
            <a:off x="471488" y="2990073"/>
            <a:ext cx="336662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Ubuntu Condensed"/>
              </a:rPr>
              <a:t>터미널 실행</a:t>
            </a:r>
            <a:endParaRPr lang="en" altLang="ko-KR" b="1" dirty="0">
              <a:latin typeface="Ubuntu Condensed"/>
            </a:endParaRPr>
          </a:p>
          <a:p>
            <a:endParaRPr lang="en" altLang="ko-KR" b="1" dirty="0">
              <a:latin typeface="Ubuntu Condensed"/>
            </a:endParaRPr>
          </a:p>
          <a:p>
            <a:r>
              <a:rPr lang="en" altLang="ko-KR" b="1" dirty="0" err="1">
                <a:latin typeface="Ubuntu Condensed"/>
              </a:rPr>
              <a:t>sudo</a:t>
            </a:r>
            <a:r>
              <a:rPr lang="en" altLang="ko-KR" b="1" dirty="0">
                <a:latin typeface="Ubuntu Condensed"/>
              </a:rPr>
              <a:t> gem install </a:t>
            </a:r>
            <a:r>
              <a:rPr lang="en" altLang="ko-KR" b="1" dirty="0" err="1">
                <a:latin typeface="Ubuntu Condensed"/>
              </a:rPr>
              <a:t>cocoapods</a:t>
            </a:r>
            <a:r>
              <a:rPr lang="ko-KR" altLang="en-US" b="1" dirty="0">
                <a:latin typeface="Ubuntu Condensed"/>
              </a:rPr>
              <a:t>  입력</a:t>
            </a:r>
            <a:endParaRPr lang="en-US" altLang="ko-KR" b="1" dirty="0">
              <a:latin typeface="Ubuntu Condensed"/>
            </a:endParaRPr>
          </a:p>
          <a:p>
            <a:r>
              <a:rPr lang="ko-KR" altLang="en-US" b="1" dirty="0">
                <a:latin typeface="Ubuntu Condensed"/>
              </a:rPr>
              <a:t>비밀번호 </a:t>
            </a:r>
            <a:r>
              <a:rPr lang="ko-KR" altLang="en-US" b="1" dirty="0" err="1">
                <a:latin typeface="Ubuntu Condensed"/>
              </a:rPr>
              <a:t>입력후</a:t>
            </a:r>
            <a:r>
              <a:rPr lang="ko-KR" altLang="en-US" b="1" dirty="0">
                <a:latin typeface="Ubuntu Condensed"/>
              </a:rPr>
              <a:t> 설치 완료</a:t>
            </a:r>
            <a:endParaRPr lang="en-US" altLang="ko-KR" b="1" dirty="0">
              <a:latin typeface="Ubuntu Condensed"/>
            </a:endParaRPr>
          </a:p>
          <a:p>
            <a:r>
              <a:rPr lang="ko-KR" altLang="en-US" b="1" dirty="0">
                <a:latin typeface="Ubuntu Condensed"/>
              </a:rPr>
              <a:t> </a:t>
            </a:r>
            <a:endParaRPr lang="en-US" altLang="ko-KR" b="1" dirty="0">
              <a:latin typeface="Ubuntu Condensed"/>
            </a:endParaRPr>
          </a:p>
          <a:p>
            <a:r>
              <a:rPr lang="en" altLang="ko-KR" b="1" dirty="0"/>
              <a:t>pod setup (</a:t>
            </a:r>
            <a:r>
              <a:rPr lang="ko-KR" altLang="en-US" b="1" dirty="0"/>
              <a:t>생략</a:t>
            </a:r>
            <a:r>
              <a:rPr lang="en-US" altLang="ko-KR" b="1" dirty="0"/>
              <a:t>)</a:t>
            </a:r>
            <a:endParaRPr lang="en" altLang="ko-KR" b="1" dirty="0"/>
          </a:p>
          <a:p>
            <a:r>
              <a:rPr lang="en" altLang="ko-KR" b="1" dirty="0"/>
              <a:t>pod </a:t>
            </a:r>
            <a:r>
              <a:rPr lang="en" altLang="ko-KR" b="1" dirty="0" err="1"/>
              <a:t>init</a:t>
            </a:r>
            <a:endParaRPr lang="en" altLang="ko-KR" b="1" dirty="0">
              <a:latin typeface="Ubuntu Condensed"/>
            </a:endParaRPr>
          </a:p>
          <a:p>
            <a:endParaRPr lang="en" altLang="ko-KR" b="1" dirty="0">
              <a:solidFill>
                <a:srgbClr val="FF007F"/>
              </a:solidFill>
              <a:latin typeface="Ubuntu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3815A-23AF-0242-B3E7-5B00F6F48D0A}"/>
              </a:ext>
            </a:extLst>
          </p:cNvPr>
          <p:cNvSpPr txBox="1"/>
          <p:nvPr/>
        </p:nvSpPr>
        <p:spPr>
          <a:xfrm>
            <a:off x="574158" y="404037"/>
            <a:ext cx="3279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/>
              <a:t>CocoaPods</a:t>
            </a:r>
            <a:r>
              <a:rPr kumimoji="1" lang="ko-KR" altLang="en-US" sz="3200" b="1" dirty="0"/>
              <a:t> 설치</a:t>
            </a:r>
            <a:endParaRPr kumimoji="1" lang="ko-KR" altLang="en-US" b="1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E0C4321-DD38-6646-880B-B87E2EBC26E7}"/>
              </a:ext>
            </a:extLst>
          </p:cNvPr>
          <p:cNvSpPr/>
          <p:nvPr/>
        </p:nvSpPr>
        <p:spPr>
          <a:xfrm>
            <a:off x="7038753" y="1605516"/>
            <a:ext cx="2402959" cy="24454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89ED81-F9DD-DC4B-893C-387B0D76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568" y="1850065"/>
            <a:ext cx="8661400" cy="6057900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C74B6421-F49A-654C-82EF-B7EF6E8188D4}"/>
              </a:ext>
            </a:extLst>
          </p:cNvPr>
          <p:cNvSpPr/>
          <p:nvPr/>
        </p:nvSpPr>
        <p:spPr>
          <a:xfrm>
            <a:off x="7861300" y="2586038"/>
            <a:ext cx="939800" cy="27146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711B2BC-C11D-024C-87C2-1F3E19FDDA6E}"/>
              </a:ext>
            </a:extLst>
          </p:cNvPr>
          <p:cNvSpPr/>
          <p:nvPr/>
        </p:nvSpPr>
        <p:spPr>
          <a:xfrm>
            <a:off x="4643437" y="3114675"/>
            <a:ext cx="685800" cy="27781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2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15487-EFE2-DA45-AD0D-C195C1AC8649}"/>
              </a:ext>
            </a:extLst>
          </p:cNvPr>
          <p:cNvSpPr txBox="1"/>
          <p:nvPr/>
        </p:nvSpPr>
        <p:spPr>
          <a:xfrm>
            <a:off x="574158" y="404037"/>
            <a:ext cx="150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/>
              <a:t>Tabbar</a:t>
            </a:r>
            <a:endParaRPr kumimoji="1"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E539B8-5C83-8F41-99A2-D6926AF4B887}"/>
              </a:ext>
            </a:extLst>
          </p:cNvPr>
          <p:cNvGrpSpPr/>
          <p:nvPr/>
        </p:nvGrpSpPr>
        <p:grpSpPr>
          <a:xfrm>
            <a:off x="2458082" y="672978"/>
            <a:ext cx="4982624" cy="5871257"/>
            <a:chOff x="2332576" y="404037"/>
            <a:chExt cx="5797012" cy="622935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14A362E-8126-8645-9AF6-5796FBE99815}"/>
                </a:ext>
              </a:extLst>
            </p:cNvPr>
            <p:cNvGrpSpPr/>
            <p:nvPr/>
          </p:nvGrpSpPr>
          <p:grpSpPr>
            <a:xfrm>
              <a:off x="2332576" y="404037"/>
              <a:ext cx="5797012" cy="6229350"/>
              <a:chOff x="2332576" y="404037"/>
              <a:chExt cx="5797012" cy="622935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7A4117A-3D57-C746-A8E0-6CD3B9B95A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2560"/>
              <a:stretch/>
            </p:blipFill>
            <p:spPr>
              <a:xfrm>
                <a:off x="2332576" y="404037"/>
                <a:ext cx="5797012" cy="6229350"/>
              </a:xfrm>
              <a:prstGeom prst="rect">
                <a:avLst/>
              </a:prstGeom>
            </p:spPr>
          </p:pic>
          <p:sp>
            <p:nvSpPr>
              <p:cNvPr id="11" name="액자 10">
                <a:extLst>
                  <a:ext uri="{FF2B5EF4-FFF2-40B4-BE49-F238E27FC236}">
                    <a16:creationId xmlns:a16="http://schemas.microsoft.com/office/drawing/2014/main" id="{10008C5D-1A68-684A-9009-D4603E0E5876}"/>
                  </a:ext>
                </a:extLst>
              </p:cNvPr>
              <p:cNvSpPr/>
              <p:nvPr/>
            </p:nvSpPr>
            <p:spPr>
              <a:xfrm>
                <a:off x="6096000" y="5373511"/>
                <a:ext cx="1072444" cy="180622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C44F3CF-BE5F-034C-A91B-528754A83DE4}"/>
                </a:ext>
              </a:extLst>
            </p:cNvPr>
            <p:cNvCxnSpPr/>
            <p:nvPr/>
          </p:nvCxnSpPr>
          <p:spPr>
            <a:xfrm>
              <a:off x="4872038" y="3786188"/>
              <a:ext cx="1014412" cy="442912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1179F-BC78-604A-A1C6-877F64F01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4" r="38633" b="21858"/>
          <a:stretch/>
        </p:blipFill>
        <p:spPr>
          <a:xfrm>
            <a:off x="7824091" y="698833"/>
            <a:ext cx="3973462" cy="5845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561C99-5556-7343-9479-F621041B4CFD}"/>
              </a:ext>
            </a:extLst>
          </p:cNvPr>
          <p:cNvSpPr txBox="1"/>
          <p:nvPr/>
        </p:nvSpPr>
        <p:spPr>
          <a:xfrm>
            <a:off x="471948" y="2993923"/>
            <a:ext cx="1338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탭 마다</a:t>
            </a:r>
            <a:endParaRPr kumimoji="1" lang="en-US" altLang="ko-KR" dirty="0"/>
          </a:p>
          <a:p>
            <a:r>
              <a:rPr kumimoji="1" lang="ko-KR" altLang="en-US" dirty="0"/>
              <a:t>클래스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안드로이드</a:t>
            </a:r>
            <a:endParaRPr kumimoji="1" lang="en-US" altLang="ko-KR" dirty="0"/>
          </a:p>
          <a:p>
            <a:r>
              <a:rPr kumimoji="1" lang="ko-KR" altLang="en-US" dirty="0" err="1"/>
              <a:t>프래그먼트</a:t>
            </a:r>
            <a:endParaRPr kumimoji="1" lang="en-US" altLang="ko-KR" dirty="0"/>
          </a:p>
          <a:p>
            <a:r>
              <a:rPr kumimoji="1" lang="ko-KR" altLang="en-US" dirty="0"/>
              <a:t>둘의 차이</a:t>
            </a:r>
          </a:p>
        </p:txBody>
      </p:sp>
    </p:spTree>
    <p:extLst>
      <p:ext uri="{BB962C8B-B14F-4D97-AF65-F5344CB8AC3E}">
        <p14:creationId xmlns:p14="http://schemas.microsoft.com/office/powerpoint/2010/main" val="153063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69422-7BDA-1F40-8793-8308B2D593F9}"/>
              </a:ext>
            </a:extLst>
          </p:cNvPr>
          <p:cNvSpPr txBox="1"/>
          <p:nvPr/>
        </p:nvSpPr>
        <p:spPr>
          <a:xfrm>
            <a:off x="404031" y="1779066"/>
            <a:ext cx="118878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Table View Controller </a:t>
            </a:r>
            <a:r>
              <a:rPr lang="ko-KR" altLang="en-US" b="1" dirty="0"/>
              <a:t>방법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· </a:t>
            </a:r>
            <a:r>
              <a:rPr lang="ko-KR" altLang="en-US" dirty="0"/>
              <a:t>스토리보드의 </a:t>
            </a:r>
            <a:r>
              <a:rPr lang="ko-KR" altLang="en-US" dirty="0" err="1"/>
              <a:t>테이블뷰와</a:t>
            </a:r>
            <a:r>
              <a:rPr lang="ko-KR" altLang="en-US" dirty="0"/>
              <a:t> 연결된 </a:t>
            </a:r>
            <a:r>
              <a:rPr lang="en" altLang="ko-KR" dirty="0" err="1"/>
              <a:t>tableView</a:t>
            </a:r>
            <a:r>
              <a:rPr lang="en" altLang="ko-KR" dirty="0"/>
              <a:t> </a:t>
            </a:r>
            <a:r>
              <a:rPr lang="ko-KR" altLang="en-US" dirty="0" err="1"/>
              <a:t>프로퍼티가</a:t>
            </a:r>
            <a:r>
              <a:rPr lang="ko-KR" altLang="en-US" dirty="0"/>
              <a:t> 기본적으로 제공됨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· </a:t>
            </a:r>
            <a:r>
              <a:rPr lang="ko-KR" altLang="en-US" dirty="0"/>
              <a:t>해당 </a:t>
            </a:r>
            <a:r>
              <a:rPr lang="en" altLang="ko-KR" dirty="0"/>
              <a:t>Table View Controller</a:t>
            </a:r>
            <a:r>
              <a:rPr lang="ko-KR" altLang="en-US" dirty="0" err="1"/>
              <a:t>를</a:t>
            </a:r>
            <a:r>
              <a:rPr lang="ko-KR" altLang="en-US" dirty="0"/>
              <a:t> </a:t>
            </a:r>
            <a:r>
              <a:rPr lang="en" altLang="ko-KR" dirty="0" err="1"/>
              <a:t>UITableViewController</a:t>
            </a:r>
            <a:r>
              <a:rPr lang="en" altLang="ko-KR" dirty="0"/>
              <a:t> Class</a:t>
            </a:r>
            <a:r>
              <a:rPr lang="ko-KR" altLang="en-US" dirty="0"/>
              <a:t>에 연결하면 </a:t>
            </a:r>
            <a:r>
              <a:rPr lang="en" altLang="ko-KR" dirty="0"/>
              <a:t>delegate, </a:t>
            </a:r>
            <a:r>
              <a:rPr lang="en" altLang="ko-KR" dirty="0" err="1"/>
              <a:t>datasource</a:t>
            </a:r>
            <a:r>
              <a:rPr lang="ko-KR" altLang="en-US" dirty="0"/>
              <a:t>자동으로 지정됨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· </a:t>
            </a:r>
            <a:r>
              <a:rPr lang="ko-KR" altLang="en-US" dirty="0" err="1"/>
              <a:t>커스텀</a:t>
            </a:r>
            <a:r>
              <a:rPr lang="ko-KR" altLang="en-US" dirty="0"/>
              <a:t> 레이아웃을 구성하기 어려움   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  <a:p>
            <a:r>
              <a:rPr lang="en" altLang="ko-KR" b="1" dirty="0"/>
              <a:t>View Controller </a:t>
            </a:r>
            <a:r>
              <a:rPr lang="ko-KR" altLang="en-US" b="1" dirty="0"/>
              <a:t>방법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· </a:t>
            </a:r>
            <a:r>
              <a:rPr lang="ko-KR" altLang="en-US" dirty="0"/>
              <a:t>스토리보드의 </a:t>
            </a:r>
            <a:r>
              <a:rPr lang="ko-KR" altLang="en-US" dirty="0" err="1"/>
              <a:t>테이블뷰를</a:t>
            </a:r>
            <a:r>
              <a:rPr lang="ko-KR" altLang="en-US" dirty="0"/>
              <a:t> 코드로 끌어와서 </a:t>
            </a:r>
            <a:r>
              <a:rPr lang="en" altLang="ko-KR" dirty="0" err="1"/>
              <a:t>IBOutlet</a:t>
            </a:r>
            <a:r>
              <a:rPr lang="en" altLang="ko-KR" dirty="0"/>
              <a:t> </a:t>
            </a:r>
            <a:r>
              <a:rPr lang="ko-KR" altLang="en-US" dirty="0" err="1"/>
              <a:t>프로퍼티로</a:t>
            </a:r>
            <a:r>
              <a:rPr lang="ko-KR" altLang="en-US" dirty="0"/>
              <a:t> 지정해야 함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· </a:t>
            </a:r>
            <a:r>
              <a:rPr lang="en" altLang="ko-KR" dirty="0" err="1"/>
              <a:t>ViewController</a:t>
            </a:r>
            <a:r>
              <a:rPr lang="en" altLang="ko-KR" dirty="0"/>
              <a:t> Class</a:t>
            </a:r>
            <a:r>
              <a:rPr lang="ko-KR" altLang="en-US" dirty="0"/>
              <a:t>가 </a:t>
            </a:r>
            <a:r>
              <a:rPr lang="en" altLang="ko-KR" dirty="0" err="1"/>
              <a:t>UITableViewDelegate</a:t>
            </a:r>
            <a:r>
              <a:rPr lang="en" altLang="ko-KR" dirty="0"/>
              <a:t>, </a:t>
            </a:r>
            <a:r>
              <a:rPr lang="en" altLang="ko-KR" dirty="0" err="1"/>
              <a:t>Datasource</a:t>
            </a:r>
            <a:r>
              <a:rPr lang="en" altLang="ko-KR" dirty="0"/>
              <a:t> </a:t>
            </a:r>
            <a:r>
              <a:rPr lang="ko-KR" altLang="en-US" dirty="0"/>
              <a:t>프로토콜을 따름을 추가로 선언해야 함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· </a:t>
            </a:r>
            <a:r>
              <a:rPr lang="ko-KR" altLang="en-US" dirty="0" err="1"/>
              <a:t>테이블뷰의</a:t>
            </a:r>
            <a:r>
              <a:rPr lang="ko-KR" altLang="en-US" dirty="0"/>
              <a:t> </a:t>
            </a:r>
            <a:r>
              <a:rPr lang="en" altLang="ko-KR" dirty="0"/>
              <a:t>delegate, </a:t>
            </a:r>
            <a:r>
              <a:rPr lang="en" altLang="ko-KR" dirty="0" err="1"/>
              <a:t>datasource</a:t>
            </a:r>
            <a:r>
              <a:rPr lang="ko-KR" altLang="en-US" dirty="0"/>
              <a:t>가 </a:t>
            </a:r>
            <a:r>
              <a:rPr lang="en" altLang="ko-KR" dirty="0" err="1"/>
              <a:t>ViewController</a:t>
            </a:r>
            <a:r>
              <a:rPr lang="en" altLang="ko-KR" dirty="0"/>
              <a:t> </a:t>
            </a:r>
            <a:r>
              <a:rPr lang="ko-KR" altLang="en-US" dirty="0"/>
              <a:t>자신</a:t>
            </a:r>
            <a:r>
              <a:rPr lang="en-US" altLang="ko-KR" dirty="0"/>
              <a:t>(</a:t>
            </a:r>
            <a:r>
              <a:rPr lang="en" altLang="ko-KR" dirty="0"/>
              <a:t>self)</a:t>
            </a:r>
            <a:r>
              <a:rPr lang="ko-KR" altLang="en-US" dirty="0"/>
              <a:t>임을 지정해야 함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· </a:t>
            </a:r>
            <a:r>
              <a:rPr lang="ko-KR" altLang="en-US" dirty="0" err="1"/>
              <a:t>커스텀</a:t>
            </a:r>
            <a:r>
              <a:rPr lang="ko-KR" altLang="en-US" dirty="0"/>
              <a:t> 레이아웃을 구성하기 쉬움</a:t>
            </a:r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69E62-02FF-5746-B346-52DFDC919FD5}"/>
              </a:ext>
            </a:extLst>
          </p:cNvPr>
          <p:cNvSpPr txBox="1"/>
          <p:nvPr/>
        </p:nvSpPr>
        <p:spPr>
          <a:xfrm>
            <a:off x="574158" y="404037"/>
            <a:ext cx="2143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/>
              <a:t>TableView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7969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842027E-1392-EF40-9209-FBDD330D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1" y="1973314"/>
            <a:ext cx="3735651" cy="263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56E00CD-2A9E-4147-A7DA-92BC88FE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2" y="658682"/>
            <a:ext cx="5563833" cy="57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1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1577</TotalTime>
  <Words>82</Words>
  <Application>Microsoft Macintosh PowerPoint</Application>
  <PresentationFormat>와이드스크린</PresentationFormat>
  <Paragraphs>32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Ubuntu Condensed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황동균</dc:creator>
  <cp:lastModifiedBy>황동균</cp:lastModifiedBy>
  <cp:revision>27</cp:revision>
  <cp:lastPrinted>2018-10-30T08:44:24Z</cp:lastPrinted>
  <dcterms:created xsi:type="dcterms:W3CDTF">2018-10-29T13:36:33Z</dcterms:created>
  <dcterms:modified xsi:type="dcterms:W3CDTF">2018-11-06T08:10:25Z</dcterms:modified>
</cp:coreProperties>
</file>